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3" r:id="rId4"/>
    <p:sldId id="260" r:id="rId5"/>
    <p:sldId id="261" r:id="rId6"/>
    <p:sldId id="262" r:id="rId7"/>
  </p:sldIdLst>
  <p:sldSz cx="9144000" cy="6858000" type="screen4x3"/>
  <p:notesSz cx="6858000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8000"/>
    <a:srgbClr val="00FF00"/>
    <a:srgbClr val="E9BCB5"/>
    <a:srgbClr val="FF3300"/>
    <a:srgbClr val="FF0066"/>
    <a:srgbClr val="FF33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5" autoAdjust="0"/>
    <p:restoredTop sz="94690" autoAdjust="0"/>
  </p:normalViewPr>
  <p:slideViewPr>
    <p:cSldViewPr>
      <p:cViewPr>
        <p:scale>
          <a:sx n="66" d="100"/>
          <a:sy n="66" d="100"/>
        </p:scale>
        <p:origin x="-49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98" cy="461193"/>
          </a:xfrm>
          <a:prstGeom prst="rect">
            <a:avLst/>
          </a:prstGeom>
        </p:spPr>
        <p:txBody>
          <a:bodyPr vert="horz" lIns="91942" tIns="45972" rIns="91942" bIns="45972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0"/>
            <a:ext cx="2972098" cy="461193"/>
          </a:xfrm>
          <a:prstGeom prst="rect">
            <a:avLst/>
          </a:prstGeom>
        </p:spPr>
        <p:txBody>
          <a:bodyPr vert="horz" lIns="91942" tIns="45972" rIns="91942" bIns="45972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778E1B-8925-4222-874C-02981A7936D9}" type="datetimeFigureOut">
              <a:rPr lang="en-US"/>
              <a:pPr>
                <a:defRPr/>
              </a:pPr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56"/>
            <a:ext cx="2972098" cy="461193"/>
          </a:xfrm>
          <a:prstGeom prst="rect">
            <a:avLst/>
          </a:prstGeom>
        </p:spPr>
        <p:txBody>
          <a:bodyPr vert="horz" lIns="91942" tIns="45972" rIns="91942" bIns="45972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8773356"/>
            <a:ext cx="2972098" cy="461193"/>
          </a:xfrm>
          <a:prstGeom prst="rect">
            <a:avLst/>
          </a:prstGeom>
        </p:spPr>
        <p:txBody>
          <a:bodyPr vert="horz" lIns="91942" tIns="45972" rIns="91942" bIns="45972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FDD38D0-0157-4BF4-A855-1BA8E10DF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35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98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2" tIns="45972" rIns="91942" bIns="4597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14" y="0"/>
            <a:ext cx="2972098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2" tIns="45972" rIns="91942" bIns="4597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2363" y="693738"/>
            <a:ext cx="4614862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8" y="4387442"/>
            <a:ext cx="5485805" cy="415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2" tIns="45972" rIns="91942" bIns="45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356"/>
            <a:ext cx="2972098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2" tIns="45972" rIns="91942" bIns="4597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14" y="8773356"/>
            <a:ext cx="2972098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2" tIns="45972" rIns="91942" bIns="4597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08B7CA9-F3B0-43EC-B4FD-F771A0863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88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UILogoCL1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0" y="2514600"/>
            <a:ext cx="9144000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09D93-489A-42E1-853B-CEDA6BBFF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F0A25-9C27-47A9-BF7A-DD6EEA908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7645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7695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A4212-3852-430C-9D87-6CA0B4B4B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24840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3C077-4D3D-4B06-ADB5-A165197EF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D74B9-C580-45C6-AB1F-0452054F0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8EA9D-BE86-44F0-8A5E-7CFEDC592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5CA0B-A8A8-463A-9A37-78D6D6315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808F2-BCB9-4EA0-83B4-9C32F7866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63D2A-890E-445C-AF23-491E5BFC4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10AC5-F72A-4ECD-8DF3-EC4F5E720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0E9FC-9BCC-4221-8750-47151AB41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A1B2355-A5F8-4A90-B3B2-2B44FF19D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UILogoCL1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436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FAST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Gary Schnitkey</a:t>
            </a:r>
          </a:p>
          <a:p>
            <a:r>
              <a:rPr lang="en-US" dirty="0" smtClean="0"/>
              <a:t>University of Illinois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09D93-489A-42E1-853B-CEDA6BBFF00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7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808F2-BCB9-4EA0-83B4-9C32F78661B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29029"/>
            <a:ext cx="8915400" cy="6931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12165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3C077-4D3D-4B06-ADB5-A165197EFD6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431800"/>
            <a:ext cx="6953250" cy="600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7083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199" y="0"/>
            <a:ext cx="9230560" cy="6477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3C077-4D3D-4B06-ADB5-A165197EFD6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4108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Grain Farm Incomes</a:t>
            </a:r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2600"/>
            <a:ext cx="6766983" cy="35052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3C077-4D3D-4B06-ADB5-A165197EFD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5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33C077-4D3D-4B06-ADB5-A165197EFD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23" y="0"/>
            <a:ext cx="8251777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808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4957</TotalTime>
  <Words>15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FAST </vt:lpstr>
      <vt:lpstr>PowerPoint Presentation</vt:lpstr>
      <vt:lpstr>PowerPoint Presentation</vt:lpstr>
      <vt:lpstr>PowerPoint Presentation</vt:lpstr>
      <vt:lpstr>Grain Farm Incomes</vt:lpstr>
      <vt:lpstr>PowerPoint Presentation</vt:lpstr>
    </vt:vector>
  </TitlesOfParts>
  <Company>University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Gary Schnitkey</dc:creator>
  <cp:lastModifiedBy>Carroll Merry</cp:lastModifiedBy>
  <cp:revision>390</cp:revision>
  <cp:lastPrinted>2012-07-25T19:54:45Z</cp:lastPrinted>
  <dcterms:created xsi:type="dcterms:W3CDTF">2008-07-13T11:33:16Z</dcterms:created>
  <dcterms:modified xsi:type="dcterms:W3CDTF">2012-08-16T14:13:11Z</dcterms:modified>
</cp:coreProperties>
</file>